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ord_Banner_Update">
            <a:hlinkClick r:id="" action="ppaction://media"/>
            <a:extLst>
              <a:ext uri="{FF2B5EF4-FFF2-40B4-BE49-F238E27FC236}">
                <a16:creationId xmlns:a16="http://schemas.microsoft.com/office/drawing/2014/main" id="{70E42E5B-F870-4701-8BCE-23D7A756C5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9277" y="4572000"/>
            <a:ext cx="4572372" cy="228160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5181601" y="4892964"/>
            <a:ext cx="6991798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5201147" y="4892964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>
                <a:solidFill>
                  <a:schemeClr val="accent2">
                    <a:lumMod val="75000"/>
                  </a:schemeClr>
                </a:solidFill>
              </a:rPr>
              <a:t>6.39</a:t>
            </a:r>
            <a:endParaRPr lang="en-US" sz="2800" dirty="0">
              <a:solidFill>
                <a:srgbClr val="C00000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5257800" y="57719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5257800" y="6123057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>
                <a:solidFill>
                  <a:schemeClr val="accent2">
                    <a:lumMod val="75000"/>
                  </a:schemeClr>
                </a:solidFill>
              </a:rPr>
              <a:t>1.69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BEVERAGES</a:t>
            </a:r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147115"/>
              </p:ext>
            </p:extLst>
          </p:nvPr>
        </p:nvGraphicFramePr>
        <p:xfrm>
          <a:off x="-6567" y="2702438"/>
          <a:ext cx="4566726" cy="25298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522242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1522242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1522242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644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506770">
                <a:tc>
                  <a:txBody>
                    <a:bodyPr/>
                    <a:lstStyle/>
                    <a:p>
                      <a:r>
                        <a:rPr lang="en-US" sz="1400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352536">
                <a:tc>
                  <a:txBody>
                    <a:bodyPr/>
                    <a:lstStyle/>
                    <a:p>
                      <a:r>
                        <a:rPr lang="en-US" sz="1400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352536">
                <a:tc>
                  <a:txBody>
                    <a:bodyPr/>
                    <a:lstStyle/>
                    <a:p>
                      <a:r>
                        <a:rPr lang="en-US" sz="1400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352536">
                <a:tc>
                  <a:txBody>
                    <a:bodyPr/>
                    <a:lstStyle/>
                    <a:p>
                      <a:r>
                        <a:rPr lang="en-US" sz="1400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2E14B64-29FB-4D92-85B1-319E3A56ECC6}"/>
              </a:ext>
            </a:extLst>
          </p:cNvPr>
          <p:cNvSpPr txBox="1"/>
          <p:nvPr/>
        </p:nvSpPr>
        <p:spPr>
          <a:xfrm>
            <a:off x="2011296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1.69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5A55D2-FECF-4957-B03B-8FF452C64DE5}"/>
              </a:ext>
            </a:extLst>
          </p:cNvPr>
          <p:cNvSpPr txBox="1"/>
          <p:nvPr/>
        </p:nvSpPr>
        <p:spPr>
          <a:xfrm>
            <a:off x="4047804" y="3048000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1.99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6E7272-A9B0-4F8A-8B54-35CEE98839E7}"/>
              </a:ext>
            </a:extLst>
          </p:cNvPr>
          <p:cNvSpPr txBox="1"/>
          <p:nvPr/>
        </p:nvSpPr>
        <p:spPr>
          <a:xfrm>
            <a:off x="4047804" y="3576056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2.49</a:t>
            </a:r>
            <a:endParaRPr 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A14BCB-3134-4D70-B961-1E980C83712B}"/>
              </a:ext>
            </a:extLst>
          </p:cNvPr>
          <p:cNvSpPr txBox="1"/>
          <p:nvPr/>
        </p:nvSpPr>
        <p:spPr>
          <a:xfrm>
            <a:off x="4047804" y="4104112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1.49</a:t>
            </a:r>
            <a:endParaRPr 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601BA5-2CC1-4706-9A0C-7BC7125B44CF}"/>
              </a:ext>
            </a:extLst>
          </p:cNvPr>
          <p:cNvSpPr txBox="1"/>
          <p:nvPr/>
        </p:nvSpPr>
        <p:spPr>
          <a:xfrm>
            <a:off x="4047804" y="4632833"/>
            <a:ext cx="131025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2.29</a:t>
            </a:r>
            <a:endParaRPr lang="en-US" b="1" dirty="0"/>
          </a:p>
        </p:txBody>
      </p:sp>
      <p:pic>
        <p:nvPicPr>
          <p:cNvPr id="8" name="special_video">
            <a:hlinkClick r:id="" action="ppaction://media"/>
            <a:extLst>
              <a:ext uri="{FF2B5EF4-FFF2-40B4-BE49-F238E27FC236}">
                <a16:creationId xmlns:a16="http://schemas.microsoft.com/office/drawing/2014/main" id="{81307659-79A7-421F-83FD-767A0F6CDD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Bookmark 1" time="20392.6624"/>
                  </p14:bmkLst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81600" y="0"/>
            <a:ext cx="7006192" cy="4884830"/>
          </a:xfrm>
          <a:prstGeom prst="rect">
            <a:avLst/>
          </a:prstGeom>
        </p:spPr>
      </p:pic>
      <p:pic>
        <p:nvPicPr>
          <p:cNvPr id="13" name="sparkles">
            <a:hlinkClick r:id="" action="ppaction://media"/>
            <a:extLst>
              <a:ext uri="{FF2B5EF4-FFF2-40B4-BE49-F238E27FC236}">
                <a16:creationId xmlns:a16="http://schemas.microsoft.com/office/drawing/2014/main" id="{C09C017F-A6E0-4FCA-A2C9-2D1202175A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2"/>
          <a:srcRect t="13221" b="13243"/>
          <a:stretch/>
        </p:blipFill>
        <p:spPr>
          <a:xfrm>
            <a:off x="5178663" y="-8870"/>
            <a:ext cx="3364992" cy="6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6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40006"/>
                                </p:stCondLst>
                                <p:childTnLst>
                                  <p:par>
                                    <p:cTn id="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9" dur="27327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0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1" repeatCount="indefinite" fill="hold" display="0">
                      <p:stCondLst>
                        <p:cond delay="indefinite"/>
                      </p:stCondLst>
                    </p:cTn>
                    <p:tgtEl>
                      <p:spTgt spid="7"/>
                    </p:tgtEl>
                  </p:cMediaNode>
                </p:video>
                <p:seq concurrent="1" nextAc="seek">
                  <p:cTn id="12" restart="whenNotActive" fill="hold" evtFilter="cancelBubble" nodeType="interactiveSeq">
                    <p:stCondLst>
                      <p:cond evt="onClick" delay="0">
                        <p:tgtEl>
                          <p:spTgt spid="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" fill="hold">
                          <p:stCondLst>
                            <p:cond delay="0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6" dur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"/>
                      </p:tgtEl>
                    </p:cond>
                  </p:nextCondLst>
                </p:seq>
                <p:video>
                  <p:cMediaNode vol="80000">
                    <p:cTn id="17" repeatCount="indefinite" fill="hold" display="0">
                      <p:stCondLst>
                        <p:cond delay="indefinite"/>
                      </p:stCondLst>
                    </p:cTn>
                    <p:tgtEl>
                      <p:spTgt spid="8"/>
                    </p:tgtEl>
                  </p:cMediaNode>
                </p:video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8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2" dur="5038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8" bmkName="Bookmark 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40006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40006"/>
                                </p:stCondLst>
                                <p:childTnLst>
                                  <p:par>
                                    <p:cTn id="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9" dur="27327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0" fill="remove" display="0">
                      <p:stCondLst>
                        <p:cond delay="indefinite"/>
                      </p:stCondLst>
                    </p:cTn>
                    <p:tgtEl>
                      <p:spTgt spid="13"/>
                    </p:tgtEl>
                  </p:cMediaNode>
                </p:video>
                <p:video>
                  <p:cMediaNode vol="80000">
                    <p:cTn id="11" repeatCount="indefinite" fill="hold" display="0">
                      <p:stCondLst>
                        <p:cond delay="indefinite"/>
                      </p:stCondLst>
                    </p:cTn>
                    <p:tgtEl>
                      <p:spTgt spid="7"/>
                    </p:tgtEl>
                  </p:cMediaNode>
                </p:video>
                <p:seq concurrent="1" nextAc="seek">
                  <p:cTn id="12" restart="whenNotActive" fill="hold" evtFilter="cancelBubble" nodeType="interactiveSeq">
                    <p:stCondLst>
                      <p:cond evt="onClick" delay="0">
                        <p:tgtEl>
                          <p:spTgt spid="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" fill="hold">
                          <p:stCondLst>
                            <p:cond delay="0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6" dur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"/>
                      </p:tgtEl>
                    </p:cond>
                  </p:nextCondLst>
                </p:seq>
                <p:video>
                  <p:cMediaNode vol="80000">
                    <p:cTn id="17" repeatCount="indefinite" fill="hold" display="0">
                      <p:stCondLst>
                        <p:cond delay="indefinite"/>
                      </p:stCondLst>
                    </p:cTn>
                    <p:tgtEl>
                      <p:spTgt spid="8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1392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38432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2418" y="966241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ln>
            <a:noFill/>
          </a:ln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</a:t>
            </a:r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VEGETABLE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  <a:endParaRPr lang="en-US" sz="2000" b="1" dirty="0">
              <a:effectLst>
                <a:outerShdw blurRad="38100" dist="508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  <a:ln>
            <a:solidFill>
              <a:schemeClr val="accent4">
                <a:shade val="50000"/>
              </a:schemeClr>
            </a:solidFill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66134" y="3022969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0C764-6E29-49EE-8A41-D0C0DF062FE3}"/>
              </a:ext>
            </a:extLst>
          </p:cNvPr>
          <p:cNvSpPr txBox="1"/>
          <p:nvPr/>
        </p:nvSpPr>
        <p:spPr>
          <a:xfrm>
            <a:off x="2304329" y="251441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6.99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E51F1F-D68C-45E9-9892-FF533CEF6311}"/>
              </a:ext>
            </a:extLst>
          </p:cNvPr>
          <p:cNvSpPr txBox="1"/>
          <p:nvPr/>
        </p:nvSpPr>
        <p:spPr>
          <a:xfrm>
            <a:off x="5322684" y="2534666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E2DED57-3EE2-4FED-850C-689290FED55B}"/>
              </a:ext>
            </a:extLst>
          </p:cNvPr>
          <p:cNvSpPr txBox="1"/>
          <p:nvPr/>
        </p:nvSpPr>
        <p:spPr>
          <a:xfrm>
            <a:off x="5283310" y="4428929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8.19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D2A172-4EC5-4D19-B3FA-5BC316023777}"/>
              </a:ext>
            </a:extLst>
          </p:cNvPr>
          <p:cNvSpPr txBox="1"/>
          <p:nvPr/>
        </p:nvSpPr>
        <p:spPr>
          <a:xfrm>
            <a:off x="2320983" y="4424722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7.49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DBEE1F-0C8B-48BB-B2C2-D65286E5A3E8}"/>
              </a:ext>
            </a:extLst>
          </p:cNvPr>
          <p:cNvSpPr txBox="1"/>
          <p:nvPr/>
        </p:nvSpPr>
        <p:spPr>
          <a:xfrm>
            <a:off x="2304328" y="6328653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8.29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AF38864-1D67-4BD8-A184-24023BEDC971}"/>
              </a:ext>
            </a:extLst>
          </p:cNvPr>
          <p:cNvSpPr txBox="1"/>
          <p:nvPr/>
        </p:nvSpPr>
        <p:spPr>
          <a:xfrm>
            <a:off x="6070637" y="25343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0.99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BE0A6E-406A-4618-9417-F0E9BA8C198C}"/>
              </a:ext>
            </a:extLst>
          </p:cNvPr>
          <p:cNvSpPr txBox="1"/>
          <p:nvPr/>
        </p:nvSpPr>
        <p:spPr>
          <a:xfrm>
            <a:off x="6048539" y="4422248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2.49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E99C5C9-0EDA-434A-A0DC-2723AA06100B}"/>
              </a:ext>
            </a:extLst>
          </p:cNvPr>
          <p:cNvSpPr txBox="1"/>
          <p:nvPr/>
        </p:nvSpPr>
        <p:spPr>
          <a:xfrm>
            <a:off x="9063005" y="2539724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1.29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30A3E23-70AE-4520-A725-FCA141EB3058}"/>
              </a:ext>
            </a:extLst>
          </p:cNvPr>
          <p:cNvSpPr txBox="1"/>
          <p:nvPr/>
        </p:nvSpPr>
        <p:spPr>
          <a:xfrm>
            <a:off x="9068032" y="4392397"/>
            <a:ext cx="60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effectLst>
                  <a:outerShdw blurRad="50800" dist="50800" dir="2700000" algn="tl" rotWithShape="0">
                    <a:prstClr val="black">
                      <a:alpha val="40000"/>
                    </a:prstClr>
                  </a:outerShdw>
                </a:effectLst>
              </a:rPr>
              <a:t>2.99</a:t>
            </a:r>
            <a:endParaRPr lang="en-US" b="1" dirty="0">
              <a:effectLst>
                <a:outerShdw blurRad="50800" dist="508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19801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19801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8175611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</a:t>
            </a:r>
            <a:endParaRPr lang="en-US" sz="2000" b="1" dirty="0"/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</a:t>
            </a:r>
            <a:endParaRPr lang="en-US" sz="2000" b="1" dirty="0"/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</a:t>
            </a:r>
            <a:endParaRPr lang="en-US" sz="2000" b="1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19428"/>
              </p:ext>
            </p:extLst>
          </p:nvPr>
        </p:nvGraphicFramePr>
        <p:xfrm>
          <a:off x="6103024" y="2637737"/>
          <a:ext cx="6088976" cy="200004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63650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58373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66953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3001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03024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63E8B1-CF90-4CDC-B644-2CDFA2137DC1}"/>
              </a:ext>
            </a:extLst>
          </p:cNvPr>
          <p:cNvSpPr txBox="1"/>
          <p:nvPr/>
        </p:nvSpPr>
        <p:spPr>
          <a:xfrm>
            <a:off x="4267200" y="2738028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8.19</a:t>
            </a:r>
            <a:endParaRPr 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FCB520-6353-425F-B1A6-F4DC77BADF82}"/>
              </a:ext>
            </a:extLst>
          </p:cNvPr>
          <p:cNvSpPr txBox="1"/>
          <p:nvPr/>
        </p:nvSpPr>
        <p:spPr>
          <a:xfrm>
            <a:off x="4244798" y="3138138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8.99</a:t>
            </a:r>
            <a:endParaRPr 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A70415-6497-40EC-8A5E-1861784297C5}"/>
              </a:ext>
            </a:extLst>
          </p:cNvPr>
          <p:cNvSpPr txBox="1"/>
          <p:nvPr/>
        </p:nvSpPr>
        <p:spPr>
          <a:xfrm>
            <a:off x="4244797" y="3491389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9.49</a:t>
            </a:r>
            <a:endParaRPr lang="en-US" sz="20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EA80EB-308C-4E47-951E-3CDD194DAAB9}"/>
              </a:ext>
            </a:extLst>
          </p:cNvPr>
          <p:cNvSpPr txBox="1"/>
          <p:nvPr/>
        </p:nvSpPr>
        <p:spPr>
          <a:xfrm>
            <a:off x="4244796" y="5818924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1.89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1340D9-651B-4E00-AF27-FF211E786D1F}"/>
              </a:ext>
            </a:extLst>
          </p:cNvPr>
          <p:cNvSpPr txBox="1"/>
          <p:nvPr/>
        </p:nvSpPr>
        <p:spPr>
          <a:xfrm>
            <a:off x="4244795" y="6135821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1.69</a:t>
            </a:r>
            <a:endParaRPr lang="en-US" sz="20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86ABEC-BED0-430E-B5C6-6FC0CA020DD0}"/>
              </a:ext>
            </a:extLst>
          </p:cNvPr>
          <p:cNvSpPr txBox="1"/>
          <p:nvPr/>
        </p:nvSpPr>
        <p:spPr>
          <a:xfrm>
            <a:off x="4243472" y="6411112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1.99</a:t>
            </a: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CA4DAD-D6AA-4343-84D9-DD692DE942D7}"/>
              </a:ext>
            </a:extLst>
          </p:cNvPr>
          <p:cNvSpPr txBox="1"/>
          <p:nvPr/>
        </p:nvSpPr>
        <p:spPr>
          <a:xfrm>
            <a:off x="11730014" y="2661084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4.29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E199D8-CFAB-4150-B328-2247B8FCEEC4}"/>
              </a:ext>
            </a:extLst>
          </p:cNvPr>
          <p:cNvSpPr txBox="1"/>
          <p:nvPr/>
        </p:nvSpPr>
        <p:spPr>
          <a:xfrm>
            <a:off x="11730014" y="2901586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4.29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986CF9-4878-48D5-AA03-9EC47E8C7BC1}"/>
              </a:ext>
            </a:extLst>
          </p:cNvPr>
          <p:cNvSpPr txBox="1"/>
          <p:nvPr/>
        </p:nvSpPr>
        <p:spPr>
          <a:xfrm>
            <a:off x="11730014" y="3152001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4.89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8814DB-4CAB-4CBD-97B7-0B7E94245122}"/>
              </a:ext>
            </a:extLst>
          </p:cNvPr>
          <p:cNvSpPr txBox="1"/>
          <p:nvPr/>
        </p:nvSpPr>
        <p:spPr>
          <a:xfrm>
            <a:off x="11730014" y="3492685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5.49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5D36E7-84C5-4E2B-A7A1-E1E4653E2B3E}"/>
              </a:ext>
            </a:extLst>
          </p:cNvPr>
          <p:cNvSpPr txBox="1"/>
          <p:nvPr/>
        </p:nvSpPr>
        <p:spPr>
          <a:xfrm>
            <a:off x="11725120" y="3752999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5.09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034238-C8EB-490D-84A5-085856E2471D}"/>
              </a:ext>
            </a:extLst>
          </p:cNvPr>
          <p:cNvSpPr txBox="1"/>
          <p:nvPr/>
        </p:nvSpPr>
        <p:spPr>
          <a:xfrm>
            <a:off x="11725120" y="4029998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4.59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6A5710-4156-49E6-A299-1D06189FA115}"/>
              </a:ext>
            </a:extLst>
          </p:cNvPr>
          <p:cNvSpPr txBox="1"/>
          <p:nvPr/>
        </p:nvSpPr>
        <p:spPr>
          <a:xfrm>
            <a:off x="11730014" y="4321364"/>
            <a:ext cx="461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4.59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3201</TotalTime>
  <Words>257</Words>
  <Application>Microsoft Office PowerPoint</Application>
  <PresentationFormat>Widescreen</PresentationFormat>
  <Paragraphs>122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160</cp:revision>
  <dcterms:created xsi:type="dcterms:W3CDTF">2019-04-22T00:54:34Z</dcterms:created>
  <dcterms:modified xsi:type="dcterms:W3CDTF">2019-05-25T00:25:56Z</dcterms:modified>
</cp:coreProperties>
</file>